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26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42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37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47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90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39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74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67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50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61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77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03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4E388-A01C-4300-A6C4-05550AD5A3BD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55528-FFB5-4E92-8AB4-978864FB3B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39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315753" y="61146"/>
            <a:ext cx="3034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Interclubs été 2025</a:t>
            </a:r>
            <a:endParaRPr lang="fr-FR" sz="2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94260" y="462845"/>
            <a:ext cx="5622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Sénior dames : </a:t>
            </a:r>
            <a:r>
              <a:rPr lang="fr-FR" dirty="0" smtClean="0">
                <a:solidFill>
                  <a:srgbClr val="C00000"/>
                </a:solidFill>
              </a:rPr>
              <a:t>div 3 poule (F) 136 : 4 simples et 2 doubles</a:t>
            </a:r>
          </a:p>
          <a:p>
            <a:pPr algn="ctr"/>
            <a:r>
              <a:rPr lang="fr-FR" dirty="0" smtClean="0">
                <a:solidFill>
                  <a:srgbClr val="C00000"/>
                </a:solidFill>
              </a:rPr>
              <a:t>Matchs le samedi</a:t>
            </a:r>
            <a:endParaRPr lang="fr-FR" dirty="0">
              <a:solidFill>
                <a:srgbClr val="C00000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1" y="1052989"/>
            <a:ext cx="3048425" cy="2734057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268077" y="1647391"/>
            <a:ext cx="25808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26/04/25 : Yerres / Crosnes</a:t>
            </a:r>
          </a:p>
          <a:p>
            <a:r>
              <a:rPr lang="fr-FR" sz="1600" dirty="0" smtClean="0"/>
              <a:t>03/05/25 : Etiolles / Yerres</a:t>
            </a:r>
          </a:p>
          <a:p>
            <a:r>
              <a:rPr lang="fr-FR" sz="1600" dirty="0" smtClean="0"/>
              <a:t>10/05/25 : Mereville / Yerres</a:t>
            </a:r>
          </a:p>
          <a:p>
            <a:r>
              <a:rPr lang="fr-FR" sz="1600" dirty="0" smtClean="0"/>
              <a:t>17/05/25 : Yerres / Brunoy</a:t>
            </a:r>
          </a:p>
          <a:p>
            <a:r>
              <a:rPr lang="fr-FR" sz="1600" dirty="0" smtClean="0"/>
              <a:t>24/05/25 : </a:t>
            </a:r>
            <a:r>
              <a:rPr lang="fr-FR" sz="1600" dirty="0" err="1" smtClean="0"/>
              <a:t>Viry</a:t>
            </a:r>
            <a:r>
              <a:rPr lang="fr-FR" sz="1600" dirty="0" smtClean="0"/>
              <a:t> / Yerres</a:t>
            </a:r>
          </a:p>
          <a:p>
            <a:r>
              <a:rPr lang="fr-FR" sz="1600" b="1" dirty="0" smtClean="0">
                <a:solidFill>
                  <a:srgbClr val="C00000"/>
                </a:solidFill>
              </a:rPr>
              <a:t>Capitaine LEBLANC Aude</a:t>
            </a:r>
            <a:endParaRPr lang="fr-FR" sz="1600" b="1" dirty="0">
              <a:solidFill>
                <a:srgbClr val="C0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06215" y="3736573"/>
            <a:ext cx="6751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Séniors Hommes équipe 1 </a:t>
            </a:r>
            <a:r>
              <a:rPr lang="fr-FR" dirty="0" smtClean="0">
                <a:solidFill>
                  <a:srgbClr val="C00000"/>
                </a:solidFill>
              </a:rPr>
              <a:t>: div 3 poule(Y) 246 : 4 simples et 2 doubles</a:t>
            </a:r>
          </a:p>
          <a:p>
            <a:pPr algn="ctr"/>
            <a:r>
              <a:rPr lang="fr-FR" dirty="0" smtClean="0">
                <a:solidFill>
                  <a:srgbClr val="C00000"/>
                </a:solidFill>
              </a:rPr>
              <a:t>Matchs le dimanche</a:t>
            </a:r>
            <a:endParaRPr lang="fr-FR" dirty="0">
              <a:solidFill>
                <a:srgbClr val="C00000"/>
              </a:solidFill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" y="4200925"/>
            <a:ext cx="2091109" cy="2566638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3332136" y="4951681"/>
            <a:ext cx="287630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27/04/25 :</a:t>
            </a:r>
            <a:r>
              <a:rPr lang="fr-FR" sz="1600" dirty="0" err="1" smtClean="0"/>
              <a:t>Villemoison</a:t>
            </a:r>
            <a:r>
              <a:rPr lang="fr-FR" sz="1600" dirty="0" smtClean="0"/>
              <a:t> / Yerres 1</a:t>
            </a:r>
          </a:p>
          <a:p>
            <a:r>
              <a:rPr lang="fr-FR" sz="1600" dirty="0" smtClean="0"/>
              <a:t>04/05/25 :Yerres 1 / </a:t>
            </a:r>
            <a:r>
              <a:rPr lang="fr-FR" sz="1600" dirty="0" err="1" smtClean="0"/>
              <a:t>Chevanne</a:t>
            </a:r>
            <a:endParaRPr lang="fr-FR" sz="1600" dirty="0" smtClean="0"/>
          </a:p>
          <a:p>
            <a:r>
              <a:rPr lang="fr-FR" sz="1600" dirty="0" smtClean="0"/>
              <a:t>11/05/25 : Yerres 1 / </a:t>
            </a:r>
            <a:r>
              <a:rPr lang="fr-FR" sz="1600" dirty="0" err="1" smtClean="0"/>
              <a:t>Corbreuse</a:t>
            </a:r>
            <a:endParaRPr lang="fr-FR" sz="1600" dirty="0" smtClean="0"/>
          </a:p>
          <a:p>
            <a:r>
              <a:rPr lang="fr-FR" sz="1600" dirty="0" smtClean="0"/>
              <a:t>18/05/25 : </a:t>
            </a:r>
            <a:r>
              <a:rPr lang="fr-FR" sz="1600" dirty="0" err="1" smtClean="0"/>
              <a:t>Villejust</a:t>
            </a:r>
            <a:r>
              <a:rPr lang="fr-FR" sz="1600" dirty="0" smtClean="0"/>
              <a:t> / Yerres 1</a:t>
            </a:r>
          </a:p>
          <a:p>
            <a:r>
              <a:rPr lang="fr-FR" sz="1600" dirty="0" smtClean="0"/>
              <a:t>25/05/25 : Yerres 1 / Bondoufle</a:t>
            </a:r>
          </a:p>
          <a:p>
            <a:r>
              <a:rPr lang="fr-FR" sz="1600" b="1" dirty="0" smtClean="0">
                <a:solidFill>
                  <a:srgbClr val="C00000"/>
                </a:solidFill>
              </a:rPr>
              <a:t>Capitaine BABUSIAUX Laurent</a:t>
            </a:r>
          </a:p>
          <a:p>
            <a:endParaRPr lang="fr-FR" sz="1600" dirty="0" smtClean="0"/>
          </a:p>
          <a:p>
            <a:endParaRPr lang="fr-FR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93391" y="6949868"/>
            <a:ext cx="6764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Séniors Hommes équipe 2 : </a:t>
            </a:r>
            <a:r>
              <a:rPr lang="fr-FR" dirty="0" smtClean="0">
                <a:solidFill>
                  <a:srgbClr val="C00000"/>
                </a:solidFill>
              </a:rPr>
              <a:t>div 5 poule(B) 272 : 4 simples et 2 doubles</a:t>
            </a:r>
          </a:p>
          <a:p>
            <a:pPr algn="ctr"/>
            <a:r>
              <a:rPr lang="fr-FR" dirty="0" smtClean="0">
                <a:solidFill>
                  <a:srgbClr val="C00000"/>
                </a:solidFill>
              </a:rPr>
              <a:t>Matchs le dimanche</a:t>
            </a:r>
            <a:endParaRPr lang="fr-FR" dirty="0">
              <a:solidFill>
                <a:srgbClr val="C00000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41" y="7501505"/>
            <a:ext cx="2762636" cy="2219635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3332136" y="7733079"/>
            <a:ext cx="27088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27/04/25 :Yerres 2 / Bures</a:t>
            </a:r>
          </a:p>
          <a:p>
            <a:r>
              <a:rPr lang="fr-FR" sz="1600" dirty="0" smtClean="0"/>
              <a:t>04/05/25 :Val tennis / Yerres 2</a:t>
            </a:r>
          </a:p>
          <a:p>
            <a:r>
              <a:rPr lang="fr-FR" sz="1600" dirty="0" smtClean="0"/>
              <a:t>11/05/25 : </a:t>
            </a:r>
          </a:p>
          <a:p>
            <a:r>
              <a:rPr lang="fr-FR" sz="1600" dirty="0" smtClean="0"/>
              <a:t>18/05/25 :  Yerres 2/ Forges</a:t>
            </a:r>
          </a:p>
          <a:p>
            <a:r>
              <a:rPr lang="fr-FR" sz="1600" dirty="0" smtClean="0"/>
              <a:t>25/05/25 : Lisses / Yerres 2</a:t>
            </a:r>
          </a:p>
          <a:p>
            <a:r>
              <a:rPr lang="fr-FR" sz="1600" b="1" dirty="0" smtClean="0">
                <a:solidFill>
                  <a:srgbClr val="C00000"/>
                </a:solidFill>
              </a:rPr>
              <a:t>Capitaine BERNON Cédric</a:t>
            </a:r>
            <a:endParaRPr lang="fr-FR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88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980" y="493758"/>
            <a:ext cx="6385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Séniors Hommes équipe 1 </a:t>
            </a:r>
            <a:r>
              <a:rPr lang="fr-FR" dirty="0">
                <a:solidFill>
                  <a:srgbClr val="C00000"/>
                </a:solidFill>
              </a:rPr>
              <a:t>: div </a:t>
            </a:r>
            <a:r>
              <a:rPr lang="fr-FR" dirty="0" smtClean="0">
                <a:solidFill>
                  <a:srgbClr val="C00000"/>
                </a:solidFill>
              </a:rPr>
              <a:t>1 poule A </a:t>
            </a:r>
            <a:r>
              <a:rPr lang="fr-FR" dirty="0">
                <a:solidFill>
                  <a:srgbClr val="C00000"/>
                </a:solidFill>
              </a:rPr>
              <a:t>: </a:t>
            </a:r>
            <a:r>
              <a:rPr lang="fr-FR" dirty="0" smtClean="0">
                <a:solidFill>
                  <a:srgbClr val="C00000"/>
                </a:solidFill>
              </a:rPr>
              <a:t>3 </a:t>
            </a:r>
            <a:r>
              <a:rPr lang="fr-FR" dirty="0">
                <a:solidFill>
                  <a:srgbClr val="C00000"/>
                </a:solidFill>
              </a:rPr>
              <a:t>simples et </a:t>
            </a:r>
            <a:r>
              <a:rPr lang="fr-FR" dirty="0" smtClean="0">
                <a:solidFill>
                  <a:srgbClr val="C00000"/>
                </a:solidFill>
              </a:rPr>
              <a:t>1 double</a:t>
            </a:r>
            <a:endParaRPr lang="fr-FR" dirty="0">
              <a:solidFill>
                <a:srgbClr val="C00000"/>
              </a:solidFill>
            </a:endParaRPr>
          </a:p>
          <a:p>
            <a:pPr algn="ctr"/>
            <a:r>
              <a:rPr lang="fr-FR" dirty="0">
                <a:solidFill>
                  <a:srgbClr val="C00000"/>
                </a:solidFill>
              </a:rPr>
              <a:t>Matchs le </a:t>
            </a:r>
            <a:r>
              <a:rPr lang="fr-FR" dirty="0" smtClean="0">
                <a:solidFill>
                  <a:srgbClr val="C00000"/>
                </a:solidFill>
              </a:rPr>
              <a:t>samedi</a:t>
            </a:r>
            <a:endParaRPr lang="fr-FR" dirty="0">
              <a:solidFill>
                <a:srgbClr val="C00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80" y="1665318"/>
            <a:ext cx="2276793" cy="263879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880620" y="2329317"/>
            <a:ext cx="28537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26/04/25 : Yerres / Longjumeau</a:t>
            </a:r>
          </a:p>
          <a:p>
            <a:r>
              <a:rPr lang="fr-FR" sz="1600" dirty="0" smtClean="0"/>
              <a:t>03/05/25 : </a:t>
            </a:r>
            <a:r>
              <a:rPr lang="fr-FR" sz="1600" dirty="0" err="1" smtClean="0"/>
              <a:t>Boussy</a:t>
            </a:r>
            <a:r>
              <a:rPr lang="fr-FR" sz="1600" dirty="0" smtClean="0"/>
              <a:t> / Yerres</a:t>
            </a:r>
          </a:p>
          <a:p>
            <a:r>
              <a:rPr lang="fr-FR" sz="1600" dirty="0" smtClean="0"/>
              <a:t>10/05/25 : Yerres / Wissous</a:t>
            </a:r>
          </a:p>
          <a:p>
            <a:r>
              <a:rPr lang="fr-FR" sz="1600" dirty="0" smtClean="0"/>
              <a:t>17/05/25 : Breuillet / Yerres </a:t>
            </a:r>
          </a:p>
          <a:p>
            <a:r>
              <a:rPr lang="fr-FR" sz="1600" dirty="0" smtClean="0"/>
              <a:t>24/05/25 : Yerres / Savigny</a:t>
            </a:r>
          </a:p>
          <a:p>
            <a:r>
              <a:rPr lang="fr-FR" sz="1600" b="1" dirty="0" smtClean="0">
                <a:solidFill>
                  <a:srgbClr val="C00000"/>
                </a:solidFill>
              </a:rPr>
              <a:t>Capitaine Gabereau Alexandre</a:t>
            </a:r>
            <a:endParaRPr lang="fr-FR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48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69" y="899218"/>
            <a:ext cx="2838846" cy="178142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48" y="7020334"/>
            <a:ext cx="2629267" cy="221963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53" y="3457087"/>
            <a:ext cx="2705478" cy="254353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19369" y="446693"/>
            <a:ext cx="48852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>
                <a:solidFill>
                  <a:srgbClr val="C00000"/>
                </a:solidFill>
              </a:rPr>
              <a:t>Garçons 15/18 ans </a:t>
            </a:r>
            <a:r>
              <a:rPr lang="fr-FR" sz="1600" dirty="0" smtClean="0">
                <a:solidFill>
                  <a:srgbClr val="C00000"/>
                </a:solidFill>
              </a:rPr>
              <a:t>: div 9 poule A : 2 simples et 1 double</a:t>
            </a:r>
          </a:p>
          <a:p>
            <a:pPr algn="ctr"/>
            <a:r>
              <a:rPr lang="fr-FR" sz="1600" dirty="0" smtClean="0">
                <a:solidFill>
                  <a:srgbClr val="C00000"/>
                </a:solidFill>
              </a:rPr>
              <a:t>Matchs le samedi après-midi	</a:t>
            </a:r>
            <a:endParaRPr lang="fr-FR" sz="1600" dirty="0">
              <a:solidFill>
                <a:srgbClr val="C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86053" y="2937772"/>
            <a:ext cx="48852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>
                <a:solidFill>
                  <a:srgbClr val="C00000"/>
                </a:solidFill>
              </a:rPr>
              <a:t>Garçons 13/14 ans : </a:t>
            </a:r>
            <a:r>
              <a:rPr lang="fr-FR" sz="1600" dirty="0" smtClean="0">
                <a:solidFill>
                  <a:srgbClr val="C00000"/>
                </a:solidFill>
              </a:rPr>
              <a:t>div 7 poule A : 2 simples et 1 double</a:t>
            </a:r>
          </a:p>
          <a:p>
            <a:pPr algn="ctr"/>
            <a:r>
              <a:rPr lang="fr-FR" sz="1600" dirty="0" smtClean="0">
                <a:solidFill>
                  <a:srgbClr val="C00000"/>
                </a:solidFill>
              </a:rPr>
              <a:t>Matchs le mercredi</a:t>
            </a:r>
            <a:endParaRPr lang="fr-FR" sz="1600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5480" y="6435559"/>
            <a:ext cx="45709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>
                <a:solidFill>
                  <a:srgbClr val="C00000"/>
                </a:solidFill>
              </a:rPr>
              <a:t>Filles 11/12 ans : </a:t>
            </a:r>
            <a:r>
              <a:rPr lang="fr-FR" sz="1600" dirty="0" smtClean="0">
                <a:solidFill>
                  <a:srgbClr val="C00000"/>
                </a:solidFill>
              </a:rPr>
              <a:t>div 2poule B : 2 simples et 1 double</a:t>
            </a:r>
          </a:p>
          <a:p>
            <a:pPr algn="ctr"/>
            <a:r>
              <a:rPr lang="fr-FR" sz="1600" dirty="0" smtClean="0">
                <a:solidFill>
                  <a:srgbClr val="C00000"/>
                </a:solidFill>
              </a:rPr>
              <a:t>Match le mercredi</a:t>
            </a:r>
            <a:endParaRPr lang="fr-FR" sz="1600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210985" y="1374431"/>
            <a:ext cx="29853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08/03/25 :</a:t>
            </a:r>
            <a:r>
              <a:rPr lang="fr-FR" sz="1600" dirty="0" err="1" smtClean="0"/>
              <a:t>Juvisy</a:t>
            </a:r>
            <a:r>
              <a:rPr lang="fr-FR" sz="1600" dirty="0" smtClean="0"/>
              <a:t> / Yerres</a:t>
            </a:r>
          </a:p>
          <a:p>
            <a:r>
              <a:rPr lang="fr-FR" sz="1600" dirty="0" smtClean="0"/>
              <a:t>15/03/25 : </a:t>
            </a:r>
            <a:r>
              <a:rPr lang="fr-FR" sz="1600" dirty="0" err="1" smtClean="0"/>
              <a:t>Briis</a:t>
            </a:r>
            <a:r>
              <a:rPr lang="fr-FR" sz="1600" dirty="0" smtClean="0"/>
              <a:t> / Yerres</a:t>
            </a:r>
          </a:p>
          <a:p>
            <a:r>
              <a:rPr lang="fr-FR" sz="1600" dirty="0" smtClean="0"/>
              <a:t>22/03/25 : Yerres / St Les Arpajon</a:t>
            </a:r>
          </a:p>
          <a:p>
            <a:r>
              <a:rPr lang="fr-FR" sz="1600" b="1" dirty="0" smtClean="0">
                <a:solidFill>
                  <a:srgbClr val="C00000"/>
                </a:solidFill>
              </a:rPr>
              <a:t>Capitaine CHAMINADE Rémi</a:t>
            </a:r>
            <a:endParaRPr lang="fr-FR" sz="1600" b="1" dirty="0">
              <a:solidFill>
                <a:srgbClr val="C0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210985" y="4155745"/>
            <a:ext cx="31109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02/04/25 :</a:t>
            </a:r>
            <a:r>
              <a:rPr lang="fr-FR" sz="1600" dirty="0" err="1" smtClean="0"/>
              <a:t>Longpond</a:t>
            </a:r>
            <a:r>
              <a:rPr lang="fr-FR" sz="1600" dirty="0" smtClean="0"/>
              <a:t> / Yerres</a:t>
            </a:r>
          </a:p>
          <a:p>
            <a:r>
              <a:rPr lang="fr-FR" sz="1600" dirty="0" smtClean="0"/>
              <a:t>09/04/25 : Yerres / Forges les Bains</a:t>
            </a:r>
          </a:p>
          <a:p>
            <a:r>
              <a:rPr lang="fr-FR" sz="1600" dirty="0" smtClean="0"/>
              <a:t>30/04/25 : </a:t>
            </a:r>
            <a:r>
              <a:rPr lang="fr-FR" sz="1600" dirty="0" err="1" smtClean="0"/>
              <a:t>Briis</a:t>
            </a:r>
            <a:r>
              <a:rPr lang="fr-FR" sz="1600" dirty="0" smtClean="0"/>
              <a:t> / Yerres</a:t>
            </a:r>
          </a:p>
          <a:p>
            <a:r>
              <a:rPr lang="fr-FR" sz="1600" dirty="0" smtClean="0"/>
              <a:t>07/05/25 : </a:t>
            </a:r>
            <a:r>
              <a:rPr lang="fr-FR" sz="1600" dirty="0" err="1" smtClean="0"/>
              <a:t>Nosay</a:t>
            </a:r>
            <a:r>
              <a:rPr lang="fr-FR" sz="1600" dirty="0" smtClean="0"/>
              <a:t> / Yerres</a:t>
            </a:r>
          </a:p>
          <a:p>
            <a:r>
              <a:rPr lang="fr-FR" sz="1600" dirty="0" smtClean="0"/>
              <a:t>14/05/25 : Yerres / </a:t>
            </a:r>
            <a:r>
              <a:rPr lang="fr-FR" sz="1600" dirty="0" err="1" smtClean="0"/>
              <a:t>Chevry</a:t>
            </a:r>
            <a:endParaRPr lang="fr-FR" sz="1600" dirty="0" smtClean="0"/>
          </a:p>
          <a:p>
            <a:r>
              <a:rPr lang="fr-FR" sz="1600" b="1" dirty="0" smtClean="0">
                <a:solidFill>
                  <a:srgbClr val="C00000"/>
                </a:solidFill>
              </a:rPr>
              <a:t>Capitaine OLIVE Vincent</a:t>
            </a:r>
            <a:endParaRPr lang="fr-FR" sz="1600" b="1" dirty="0">
              <a:solidFill>
                <a:srgbClr val="C0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210985" y="7429501"/>
            <a:ext cx="26794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02/04/25 : Massy / Yerres</a:t>
            </a:r>
          </a:p>
          <a:p>
            <a:r>
              <a:rPr lang="fr-FR" sz="1600" dirty="0" smtClean="0"/>
              <a:t>30/04/25 : Yerres / Igny</a:t>
            </a:r>
          </a:p>
          <a:p>
            <a:r>
              <a:rPr lang="fr-FR" sz="1600" dirty="0" smtClean="0"/>
              <a:t>07/05/25 : Yerres / La </a:t>
            </a:r>
            <a:r>
              <a:rPr lang="fr-FR" sz="1600" dirty="0" err="1" smtClean="0"/>
              <a:t>Norville</a:t>
            </a:r>
            <a:endParaRPr lang="fr-FR" sz="1600" dirty="0" smtClean="0"/>
          </a:p>
          <a:p>
            <a:r>
              <a:rPr lang="fr-FR" sz="1600" dirty="0" smtClean="0"/>
              <a:t>14/05/25 : Athis / Yerres</a:t>
            </a:r>
          </a:p>
          <a:p>
            <a:r>
              <a:rPr lang="fr-FR" sz="1600" b="1" dirty="0" smtClean="0">
                <a:solidFill>
                  <a:srgbClr val="C00000"/>
                </a:solidFill>
              </a:rPr>
              <a:t>Capitaine DE ALMEDA Elisa</a:t>
            </a:r>
            <a:endParaRPr lang="fr-FR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796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323</Words>
  <Application>Microsoft Office PowerPoint</Application>
  <PresentationFormat>Format A4 (210 x 297 mm)</PresentationFormat>
  <Paragraphs>54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Compte Microsoft</cp:lastModifiedBy>
  <cp:revision>15</cp:revision>
  <dcterms:created xsi:type="dcterms:W3CDTF">2025-02-14T13:24:24Z</dcterms:created>
  <dcterms:modified xsi:type="dcterms:W3CDTF">2025-03-14T15:48:42Z</dcterms:modified>
</cp:coreProperties>
</file>